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zernishko.kuib-obr.ru/" TargetMode="External"/><Relationship Id="rId2" Type="http://schemas.openxmlformats.org/officeDocument/2006/relationships/hyperlink" Target="mailto:zerno4444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92696"/>
            <a:ext cx="6400800" cy="11521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«Зернышко»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365104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Краткая презентация </a:t>
            </a:r>
            <a:r>
              <a:rPr lang="ru-RU" dirty="0" smtClean="0">
                <a:solidFill>
                  <a:schemeClr val="tx1"/>
                </a:solidFill>
              </a:rPr>
              <a:t> рабочей образовательной </a:t>
            </a:r>
            <a:r>
              <a:rPr lang="ru-RU" dirty="0" smtClean="0">
                <a:solidFill>
                  <a:schemeClr val="tx1"/>
                </a:solidFill>
              </a:rPr>
              <a:t>программы инструктора по Физической культуре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х. Крюково</a:t>
            </a:r>
            <a:endParaRPr lang="ru-RU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6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мониторинга достижения детьми планируемых результатов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освоения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 программы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47864" y="1556792"/>
            <a:ext cx="5544616" cy="475828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соответствии с образовательной программой ДОУ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ежегодно проводится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ониторинг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достижений детьми планируемых результатов освоения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программы.</a:t>
            </a:r>
          </a:p>
          <a:p>
            <a:pPr algn="ctr">
              <a:lnSpc>
                <a:spcPct val="12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мониторинга заключается в том, чтобы определить степень освоения ребенком образовательной программы и влияние образовательного процесса, организуемого в дошкольном учреждении, на развитие дошкольника.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включает в себя два компонента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1)мониторинг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процесса. 2)мониторинг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детского развития.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Мониторинг образовательного процесса осуществляется через отслеживание результатов освоения образовательной программы, а мониторинг детского развития проводится на основе оценки развития интегративных качеств ребенка.</a:t>
            </a:r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36912"/>
            <a:ext cx="2828673" cy="2466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384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взаимодействия с семьями воспитанников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0211" y="1452540"/>
            <a:ext cx="8503920" cy="45720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Взаимопознание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взаимоинформирование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(беседы, консультации, буклеты, памятки, папки-передвижники. Анкетирование, посещение семей на дому, сбор сведений  о семье, проведение дней открытых дверей, информирование через сайт ДОУ)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Непрерывное образование воспитывающих взрослых: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(родительские собрание , семинары –практикумы, тренинги, мастер-классы, круглые столы)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педагогов, родителей, детей.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(участие в проектной деятельности, праздники, фестивали, совместные походы и экскурсии, выставки, совместное участие в конкурсах.)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7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Организационный раздел: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Организационный раздел включает в себя: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описание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условий 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учреждения и режим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дня;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традиционных событий, праздников,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24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34400" cy="75895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Контактная информация :</a:t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Юридический</a:t>
            </a:r>
            <a:r>
              <a:rPr lang="en-US" dirty="0" smtClean="0"/>
              <a:t> </a:t>
            </a:r>
            <a:r>
              <a:rPr lang="ru-RU" dirty="0" smtClean="0"/>
              <a:t>и почтовый адрес основного здания: 346950 Ростовская область </a:t>
            </a:r>
            <a:r>
              <a:rPr lang="ru-RU" dirty="0" err="1" smtClean="0"/>
              <a:t>Куйбышевскии</a:t>
            </a:r>
            <a:r>
              <a:rPr lang="ru-RU" dirty="0" smtClean="0"/>
              <a:t> район х. Крюково ул. Октябрьская, 34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Телефоны: 8 (986348) 39-1-45.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/>
              <a:t>E-mail</a:t>
            </a:r>
            <a:r>
              <a:rPr lang="ru-RU" b="1" dirty="0" smtClean="0"/>
              <a:t>:</a:t>
            </a:r>
            <a:r>
              <a:rPr lang="en-US" b="1" dirty="0" smtClean="0"/>
              <a:t> </a:t>
            </a:r>
            <a:r>
              <a:rPr lang="en-US" b="1" dirty="0" smtClean="0">
                <a:hlinkClick r:id="rId2"/>
              </a:rPr>
              <a:t>zerno4444@yandex.ru</a:t>
            </a:r>
            <a:endParaRPr lang="en-US" b="1" dirty="0" smtClean="0"/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Информационный сайт ДОУ: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hlinkClick r:id="rId3"/>
              </a:rPr>
              <a:t>http</a:t>
            </a:r>
            <a:r>
              <a:rPr lang="ru-RU" b="1" dirty="0" smtClean="0">
                <a:hlinkClick r:id="rId3"/>
              </a:rPr>
              <a:t>:</a:t>
            </a:r>
            <a:r>
              <a:rPr lang="en-US" b="1" dirty="0" smtClean="0">
                <a:hlinkClick r:id="rId3"/>
              </a:rPr>
              <a:t>//zernishko.kuib-obr.ru</a:t>
            </a:r>
            <a:endParaRPr lang="ru-RU" b="1" dirty="0" smtClean="0"/>
          </a:p>
          <a:p>
            <a:pPr algn="ctr">
              <a:lnSpc>
                <a:spcPct val="150000"/>
              </a:lnSpc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654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</a:rPr>
              <a:t>Образовательная программа разработана на основе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74304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Федерального государственного образовательного стандарта дошкольного образования (ФГОС ДО) (Приказ </a:t>
            </a:r>
            <a:r>
              <a:rPr lang="ru-RU" dirty="0" err="1" smtClean="0"/>
              <a:t>МОиН</a:t>
            </a:r>
            <a:r>
              <a:rPr lang="ru-RU" dirty="0" smtClean="0"/>
              <a:t> РФ №1155от 17 октября 2013г) и с учётом примерной программы дошкольного образования «От рождения до школы» под редакцией Н.Е. </a:t>
            </a:r>
            <a:r>
              <a:rPr lang="ru-RU" dirty="0" err="1" smtClean="0"/>
              <a:t>Вераксы</a:t>
            </a:r>
            <a:r>
              <a:rPr lang="ru-RU" dirty="0" smtClean="0"/>
              <a:t>, Т. С. Комаровой. М.А. Васильевой.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772816"/>
            <a:ext cx="2686615" cy="40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6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936560" cy="752128"/>
          </a:xfrm>
        </p:spPr>
        <p:txBody>
          <a:bodyPr/>
          <a:lstStyle/>
          <a:p>
            <a:r>
              <a:rPr lang="ru-RU" b="1" u="sng" dirty="0">
                <a:solidFill>
                  <a:schemeClr val="tx1"/>
                </a:solidFill>
              </a:rPr>
              <a:t>Цель программы: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47920" cy="4572000"/>
          </a:xfrm>
        </p:spPr>
        <p:txBody>
          <a:bodyPr/>
          <a:lstStyle/>
          <a:p>
            <a:r>
              <a:rPr lang="ru-RU" dirty="0" smtClean="0"/>
              <a:t>Создать </a:t>
            </a:r>
            <a:r>
              <a:rPr lang="ru-RU" dirty="0"/>
              <a:t>условия для потребности детей в двигательной активности, сформировать основы здорового образа жизни, направленные на укрепление здоровья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900" y="3356992"/>
            <a:ext cx="468172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03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Задачи программы: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Охрана и укрепление здоровья детей.</a:t>
            </a:r>
          </a:p>
          <a:p>
            <a:r>
              <a:rPr lang="ru-RU" dirty="0"/>
              <a:t>Формирование у детей жизненно необходимых двигательных навыков в соответствии с индивидуальными способностями.</a:t>
            </a:r>
          </a:p>
          <a:p>
            <a:r>
              <a:rPr lang="ru-RU" dirty="0"/>
              <a:t>Создание условий для реализации двигательной активности</a:t>
            </a:r>
          </a:p>
          <a:p>
            <a:r>
              <a:rPr lang="ru-RU" dirty="0"/>
              <a:t>Воспитание потребностей в здоровом образе жизни</a:t>
            </a:r>
          </a:p>
          <a:p>
            <a:r>
              <a:rPr lang="ru-RU" dirty="0"/>
              <a:t>Обеспечение физического и психического благополучия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47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364088" y="4869160"/>
            <a:ext cx="360040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15816" y="3717032"/>
            <a:ext cx="367240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7504" y="2852936"/>
            <a:ext cx="324036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534400" cy="1191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Рабочая образовательная </a:t>
            </a:r>
            <a:r>
              <a:rPr lang="ru-RU" b="1" dirty="0" smtClean="0">
                <a:solidFill>
                  <a:schemeClr val="tx1"/>
                </a:solidFill>
              </a:rPr>
              <a:t>программа ДОО по физической культуре включает в себя три основных раздела: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852936"/>
            <a:ext cx="8503920" cy="367240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3200" dirty="0" smtClean="0"/>
              <a:t>  Целевой</a:t>
            </a:r>
          </a:p>
          <a:p>
            <a:pPr algn="ctr">
              <a:lnSpc>
                <a:spcPct val="200000"/>
              </a:lnSpc>
            </a:pPr>
            <a:r>
              <a:rPr lang="ru-RU" dirty="0" smtClean="0"/>
              <a:t>Содержательный</a:t>
            </a:r>
          </a:p>
          <a:p>
            <a:pPr algn="r">
              <a:lnSpc>
                <a:spcPct val="200000"/>
              </a:lnSpc>
            </a:pPr>
            <a:r>
              <a:rPr lang="ru-RU" dirty="0" smtClean="0"/>
              <a:t>Организационный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79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Содержание Целевого раздела: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Целевой раздел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включает в себя: пояснительную записку, цели и задачи программы. Принципы и подходы к её формированию, характеристика особенностей развития детей, развивающее оценивание качества образовательной деятельности по программе, а также планируемые результаты освоение программы. Программа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содержит определенный подбор игр и физических упражнений для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 лет, который может быть реализован в разных формах и видах двигательной деятельности в детском саду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дома. Результаты освоения образовательной программы представлены в виде целевых ориентиров дошкольного образования, которые представляют собой социально нормативные возрастные характеристики возможных достижений ребенка на этапе завершения уровня дошкольного образования.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17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Целевые ориентиры образования в раннем возрасте: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5184576" cy="48600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r>
              <a:rPr lang="ru-RU" dirty="0"/>
              <a:t>у ребенка развита крупная моторика, он стремится осваивать различные виды движения (бег, лазанье, перешагивание и пр</a:t>
            </a:r>
            <a:r>
              <a:rPr lang="ru-RU" dirty="0" smtClean="0"/>
              <a:t>.).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342131"/>
            <a:ext cx="3048006" cy="3048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3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Целевые ориентиры на этапе завершения дошкольного образования: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4968552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r>
              <a:rPr lang="ru-RU" dirty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564904"/>
            <a:ext cx="3258108" cy="2443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367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Содержательный раздел: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В содержательный раздел входит: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Содержание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психолого-педагогической работы по освоению образовательной области «Физическое развитие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него входит:</a:t>
            </a:r>
          </a:p>
          <a:p>
            <a:r>
              <a:rPr lang="ru-RU" sz="2400" u="sng" dirty="0"/>
              <a:t>Организованная образовательная </a:t>
            </a:r>
            <a:r>
              <a:rPr lang="ru-RU" sz="2400" u="sng" dirty="0" smtClean="0"/>
              <a:t>деятельность</a:t>
            </a:r>
            <a:endParaRPr lang="ru-RU" sz="2400" u="sng" dirty="0"/>
          </a:p>
          <a:p>
            <a:r>
              <a:rPr lang="ru-RU" sz="2400" u="sng" dirty="0"/>
              <a:t>Самостоятельная деятельность детей по физическому </a:t>
            </a:r>
            <a:r>
              <a:rPr lang="ru-RU" sz="2400" u="sng" dirty="0" smtClean="0"/>
              <a:t>развитию</a:t>
            </a:r>
            <a:endParaRPr lang="ru-RU" sz="2400" dirty="0"/>
          </a:p>
          <a:p>
            <a:r>
              <a:rPr lang="ru-RU" sz="2400" u="sng" dirty="0"/>
              <a:t>Оздоровительно-закаливающие </a:t>
            </a:r>
            <a:r>
              <a:rPr lang="ru-RU" sz="2400" u="sng" dirty="0" smtClean="0"/>
              <a:t>процедуры.</a:t>
            </a:r>
          </a:p>
          <a:p>
            <a:endParaRPr lang="ru-RU" sz="2400" u="sng" dirty="0" smtClean="0"/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по физическому развитию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1-7 лет</a:t>
            </a:r>
          </a:p>
          <a:p>
            <a:r>
              <a:rPr lang="ru-RU" sz="2400" u="sng" dirty="0"/>
              <a:t>Физкультурно-оздоровительная работа</a:t>
            </a:r>
            <a:endParaRPr lang="ru-RU" sz="2400" dirty="0"/>
          </a:p>
          <a:p>
            <a:r>
              <a:rPr lang="ru-RU" sz="2400" u="sng" dirty="0"/>
              <a:t>Физическая культура</a:t>
            </a:r>
            <a:endParaRPr lang="ru-RU" sz="2400" dirty="0"/>
          </a:p>
          <a:p>
            <a:r>
              <a:rPr lang="ru-RU" sz="2400" u="sng" dirty="0"/>
              <a:t>Общеразвивающие упражнения.</a:t>
            </a:r>
            <a:endParaRPr lang="ru-RU" sz="2400" dirty="0"/>
          </a:p>
          <a:p>
            <a:r>
              <a:rPr lang="ru-RU" sz="2400" u="sng" dirty="0"/>
              <a:t>Основные движения</a:t>
            </a:r>
            <a:endParaRPr lang="ru-RU" sz="2400" dirty="0"/>
          </a:p>
          <a:p>
            <a:r>
              <a:rPr lang="ru-RU" sz="2400" u="sng" dirty="0"/>
              <a:t>Подвижные игры</a:t>
            </a:r>
            <a:endParaRPr lang="ru-RU" sz="2400" dirty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0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97</TotalTime>
  <Words>703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Краткая презентация  рабочей образовательной программы инструктора по Физической культуре  х. Крюково</vt:lpstr>
      <vt:lpstr>Образовательная программа разработана на основе  </vt:lpstr>
      <vt:lpstr>Цель программы:</vt:lpstr>
      <vt:lpstr>Задачи программы: </vt:lpstr>
      <vt:lpstr>Рабочая образовательная программа ДОО по физической культуре включает в себя три основных раздела:</vt:lpstr>
      <vt:lpstr>Содержание Целевого раздела:</vt:lpstr>
      <vt:lpstr>Целевые ориентиры образования в раннем возрасте:</vt:lpstr>
      <vt:lpstr>Целевые ориентиры на этапе завершения дошкольного образования: </vt:lpstr>
      <vt:lpstr>Содержательный раздел:</vt:lpstr>
      <vt:lpstr>Система мониторинга достижения детьми планируемых результатов освоения образовательной  программы </vt:lpstr>
      <vt:lpstr>Направление взаимодействия с семьями воспитанников </vt:lpstr>
      <vt:lpstr>Организационный раздел:</vt:lpstr>
      <vt:lpstr>Контактная информация 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образовательной программы инструктора по Физической культуре  х. Крюково</dc:title>
  <dc:creator>Anastasiya</dc:creator>
  <cp:lastModifiedBy>Зернышко</cp:lastModifiedBy>
  <cp:revision>12</cp:revision>
  <dcterms:created xsi:type="dcterms:W3CDTF">2020-10-20T19:43:48Z</dcterms:created>
  <dcterms:modified xsi:type="dcterms:W3CDTF">2020-10-22T13:49:58Z</dcterms:modified>
</cp:coreProperties>
</file>