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1" r:id="rId21"/>
    <p:sldId id="290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х.Крюково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«Зернышко»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 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/>
              <a:t>Полное название: </a:t>
            </a:r>
            <a:r>
              <a:rPr lang="ru-RU" sz="2300" b="1" dirty="0" smtClean="0"/>
              <a:t>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«Зернышко». </a:t>
            </a:r>
            <a:br>
              <a:rPr lang="ru-RU" sz="2300" b="1" dirty="0" smtClean="0"/>
            </a:br>
            <a:r>
              <a:rPr lang="ru-RU" sz="2300" dirty="0" smtClean="0"/>
              <a:t>Сокращённое название: </a:t>
            </a:r>
            <a:br>
              <a:rPr lang="ru-RU" sz="2300" dirty="0" smtClean="0"/>
            </a:br>
            <a:r>
              <a:rPr lang="ru-RU" sz="2300" b="1" dirty="0" smtClean="0"/>
              <a:t>ООП ДОО </a:t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2020-2021гг</a:t>
            </a:r>
            <a:r>
              <a:rPr lang="ru-RU" sz="2300" b="1" dirty="0" smtClean="0"/>
              <a:t>.</a:t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1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ООП апрель 2016\титульный ООП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714356"/>
            <a:ext cx="3936694" cy="5396487"/>
          </a:xfrm>
          <a:prstGeom prst="rect">
            <a:avLst/>
          </a:prstGeom>
          <a:ln w="28575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4282" y="714356"/>
          <a:ext cx="3857652" cy="5357850"/>
        </p:xfrm>
        <a:graphic>
          <a:graphicData uri="http://schemas.openxmlformats.org/presentationml/2006/ole">
            <p:oleObj spid="_x0000_s1029" name="PDF" r:id="rId4" imgW="0" imgH="0" progId="FoxitReader.Document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основного здания:</a:t>
            </a:r>
            <a:r>
              <a:rPr lang="ru-RU" dirty="0" smtClean="0"/>
              <a:t> 346950 Ростовская область Куйбышевский район х.Крюково ул.Октябрьская ,34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(86348)39-1-45.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zerno4444@yandex.ru</a:t>
            </a:r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b="1" dirty="0" smtClean="0"/>
              <a:t>Информационный сайт ДОУ: </a:t>
            </a:r>
            <a:r>
              <a:rPr lang="en-US" b="1" u="sng" dirty="0" smtClean="0">
                <a:solidFill>
                  <a:schemeClr val="accent1"/>
                </a:solidFill>
              </a:rPr>
              <a:t>http://zernishko.kuib-obr.ru/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охрана и укрепление физического и психического здоровья детей, их эмоционального благополучия;</a:t>
            </a:r>
            <a:endParaRPr lang="ru-RU" sz="1800" dirty="0" smtClean="0"/>
          </a:p>
          <a:p>
            <a:pPr lvl="0"/>
            <a:r>
              <a:rPr lang="ru-RU" dirty="0" smtClean="0"/>
              <a:t>развитие начальной социализации детей в процессе усвоения ими норм и ценностей, принятых в обществе, приобщения их к миру культуры, становление социально значимых качеств личности;</a:t>
            </a:r>
            <a:endParaRPr lang="ru-RU" sz="1800" dirty="0" smtClean="0"/>
          </a:p>
          <a:p>
            <a:pPr lvl="0"/>
            <a:r>
              <a:rPr lang="ru-RU" dirty="0" smtClean="0"/>
              <a:t>обеспечение равных возможностей для полноценного развития каждого воспитанника в период дошкольного детства независимо от пола, социального статуса, психофизиологических и других особенностей;</a:t>
            </a:r>
            <a:endParaRPr lang="ru-RU" sz="1800" dirty="0" smtClean="0"/>
          </a:p>
          <a:p>
            <a:pPr lvl="0"/>
            <a:r>
              <a:rPr lang="ru-RU" dirty="0" smtClean="0"/>
              <a:t>обеспечение преемственности целей, задач и содержания дошкольного образования, реализуемых в разных возрастных группах, обеспечение преемственности основных образовательных программ  дошкольного и начального общего образования;</a:t>
            </a:r>
            <a:endParaRPr lang="ru-RU" sz="1800" dirty="0" smtClean="0"/>
          </a:p>
          <a:p>
            <a:pPr lvl="0"/>
            <a:r>
              <a:rPr lang="ru-RU" dirty="0" smtClean="0"/>
              <a:t>создание благоприятных условий для развития способностей и творческого потенциала каждого ребёнка как субъекта отношений с самим собой, другими детьми, взрослыми и миром;  </a:t>
            </a:r>
            <a:endParaRPr lang="ru-RU" sz="1800" dirty="0" smtClean="0"/>
          </a:p>
          <a:p>
            <a:pPr lvl="0"/>
            <a:r>
              <a:rPr lang="ru-RU" dirty="0" smtClean="0"/>
              <a:t>формирование коммуникативной культуры и социальной активности дошкольника, способности к личностно-социальным коммуникациям;</a:t>
            </a:r>
            <a:endParaRPr lang="ru-RU" sz="1800" dirty="0" smtClean="0"/>
          </a:p>
          <a:p>
            <a:pPr lvl="0"/>
            <a:r>
              <a:rPr lang="ru-RU" dirty="0" smtClean="0"/>
              <a:t>объединение обучения и воспитания в целостный образовательный процесс на основе 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ценностей и принятых в обществе правил и норм поведения в интересах человека, семьи, общества;</a:t>
            </a:r>
            <a:endParaRPr lang="ru-RU" sz="1800" dirty="0" smtClean="0"/>
          </a:p>
          <a:p>
            <a:pPr lvl="0"/>
            <a:r>
              <a:rPr lang="ru-RU" dirty="0" smtClean="0"/>
              <a:t>формирование общей культуры личности детей: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  <a:endParaRPr lang="ru-RU" sz="1800" dirty="0" smtClean="0"/>
          </a:p>
          <a:p>
            <a:pPr lvl="0"/>
            <a:r>
              <a:rPr lang="ru-RU" dirty="0" smtClean="0"/>
              <a:t>формирование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среды, соответствующей возрастным, индивидуальным  особенностям детей;</a:t>
            </a:r>
            <a:endParaRPr lang="ru-RU" sz="1800" dirty="0" smtClean="0"/>
          </a:p>
          <a:p>
            <a:pPr lvl="0"/>
            <a:r>
              <a:rPr lang="ru-RU" dirty="0" smtClean="0"/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одной  части: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85926"/>
            <a:ext cx="7643866" cy="3643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310000"/>
            <a:ext cx="1548000" cy="111939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</a:t>
            </a:r>
            <a:r>
              <a:rPr lang="ru-RU" b="1" dirty="0" smtClean="0"/>
              <a:t> р</a:t>
            </a:r>
            <a:r>
              <a:rPr lang="ru-RU" dirty="0" smtClean="0"/>
              <a:t>азвивающее оценивание качества образовательной деятельности по Программе,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676</TotalTime>
  <Words>2475</Words>
  <Application>Microsoft Office PowerPoint</Application>
  <PresentationFormat>Экран (4:3)</PresentationFormat>
  <Paragraphs>217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Эркер</vt:lpstr>
      <vt:lpstr>PDF</vt:lpstr>
      <vt:lpstr>   Краткая презентация основной образовательной программы дошкольного образования  х.Крюково </vt:lpstr>
      <vt:lpstr>Полное название: 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«Зернышко».  Сокращённое название:  ООП ДОО  Срок реализации:  2020-2021гг. Ориентирована на детей в возрасте от 1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Слайд 11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Зернышко</cp:lastModifiedBy>
  <cp:revision>138</cp:revision>
  <dcterms:created xsi:type="dcterms:W3CDTF">2013-12-24T12:41:12Z</dcterms:created>
  <dcterms:modified xsi:type="dcterms:W3CDTF">2020-10-20T11:03:17Z</dcterms:modified>
</cp:coreProperties>
</file>