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1" r:id="rId3"/>
    <p:sldId id="260" r:id="rId4"/>
    <p:sldId id="258" r:id="rId5"/>
    <p:sldId id="259" r:id="rId6"/>
    <p:sldId id="262" r:id="rId7"/>
    <p:sldId id="263" r:id="rId8"/>
    <p:sldId id="276" r:id="rId9"/>
    <p:sldId id="277" r:id="rId10"/>
    <p:sldId id="264" r:id="rId11"/>
    <p:sldId id="269" r:id="rId12"/>
    <p:sldId id="265" r:id="rId13"/>
    <p:sldId id="268" r:id="rId14"/>
    <p:sldId id="266" r:id="rId15"/>
    <p:sldId id="267" r:id="rId16"/>
    <p:sldId id="270" r:id="rId17"/>
    <p:sldId id="271" r:id="rId18"/>
    <p:sldId id="274" r:id="rId19"/>
    <p:sldId id="272" r:id="rId20"/>
    <p:sldId id="275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265" autoAdjust="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5CEAE-7C18-40DA-8E19-79ED312400C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CC26C-BF1B-442F-A412-D1A65529D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CC26C-BF1B-442F-A412-D1A65529D0C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CC26C-BF1B-442F-A412-D1A65529D0C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CC26C-BF1B-442F-A412-D1A65529D0C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esktop\&#1044;&#1077;&#1090;&#1089;&#1082;&#1080;&#1081;%20&#1089;&#1072;&#1076;\Usatyj_nyan_-_...._(iPleer.fm)%20(Trimmed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44;&#1077;&#1090;&#1089;&#1082;&#1080;&#1081;%20&#1089;&#1072;&#1076;\MVI_2524.MOV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1\Desktop\садик фото главно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8661400" cy="647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4114800"/>
            <a:ext cx="9144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Муниципальное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Бюджетное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Дошкольное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Образовательное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Учреждение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детский сад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«Зернышко»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ПРЕДСТАВЛЯЕТ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Usatyj_nyan_-_...._(iPleer.fm) (Trimme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3810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-304800"/>
            <a:ext cx="3333750" cy="58293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218" name="Picture 2" descr="F:\старшая группа ПДД\SAM_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"/>
            <a:ext cx="35052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0" name="Picture 4" descr="F:\старшая группа ПДД\SAM_0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1608">
            <a:off x="4738232" y="2938666"/>
            <a:ext cx="3454400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1" name="Picture 5" descr="F:\старшая группа ПДД\SAM_0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5038">
            <a:off x="1046423" y="3840202"/>
            <a:ext cx="3251200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 rot="21283160">
            <a:off x="4186109" y="4696370"/>
            <a:ext cx="4439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«Дорожные знаки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 дороге в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етский сад»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 advClick="0"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ownloads\296054_html_m4d19f48.gif"/>
          <p:cNvPicPr>
            <a:picLocks noChangeAspect="1" noChangeArrowheads="1"/>
          </p:cNvPicPr>
          <p:nvPr/>
        </p:nvPicPr>
        <p:blipFill>
          <a:blip r:embed="rId2"/>
          <a:srcRect l="16720" r="16720"/>
          <a:stretch>
            <a:fillRect/>
          </a:stretch>
        </p:blipFill>
        <p:spPr bwMode="auto">
          <a:xfrm>
            <a:off x="6019800" y="3429000"/>
            <a:ext cx="2568379" cy="28956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051" name="Picture 3" descr="C:\Users\1\Downloads\main_2233857-fc04617813cd1f9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2286000" cy="35814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243" name="Picture 3" descr="F:\старшая группа ПДД\SAM_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28600"/>
            <a:ext cx="3289300" cy="2819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 rot="20972332">
            <a:off x="578509" y="748980"/>
            <a:ext cx="4648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FF0000"/>
                </a:solidFill>
                <a:effectLst/>
              </a:rPr>
              <a:t>Изучаем ПДД! </a:t>
            </a:r>
          </a:p>
        </p:txBody>
      </p:sp>
      <p:pic>
        <p:nvPicPr>
          <p:cNvPr id="7" name="Picture 3" descr="F:\старшая группа ПДД\SAM_0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62400"/>
            <a:ext cx="3429000" cy="2686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F:\старшая группа ПДД\SAM_0460.JPG"/>
          <p:cNvPicPr>
            <a:picLocks noChangeAspect="1" noChangeArrowheads="1"/>
          </p:cNvPicPr>
          <p:nvPr/>
        </p:nvPicPr>
        <p:blipFill>
          <a:blip r:embed="rId6" cstate="print"/>
          <a:srcRect r="7692"/>
          <a:stretch>
            <a:fillRect/>
          </a:stretch>
        </p:blipFill>
        <p:spPr bwMode="auto">
          <a:xfrm>
            <a:off x="2743200" y="2514600"/>
            <a:ext cx="3094892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 rot="20967991">
            <a:off x="3400675" y="5424795"/>
            <a:ext cx="5659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rgbClr val="FF0000"/>
                </a:solidFill>
              </a:rPr>
              <a:t>Предупреждаем ДТП!</a:t>
            </a:r>
            <a:endParaRPr lang="ru-RU" sz="4000" b="1" dirty="0">
              <a:ln/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6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\Desktop\лошадь\IMG_2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33147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1\Desktop\лошадь\IMG_2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33800"/>
            <a:ext cx="3124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1\Downloads\7822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52400"/>
            <a:ext cx="2715895" cy="39624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38400" y="533400"/>
            <a:ext cx="648145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Игра – тренинг «Научи маму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правильно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переходить дорогу»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149" name="Picture 5" descr="C:\Users\1\Desktop\лошадь\IMG_2404.JPG"/>
          <p:cNvPicPr>
            <a:picLocks noChangeAspect="1" noChangeArrowheads="1"/>
          </p:cNvPicPr>
          <p:nvPr/>
        </p:nvPicPr>
        <p:blipFill>
          <a:blip r:embed="rId5" cstate="print"/>
          <a:srcRect r="19192"/>
          <a:stretch>
            <a:fillRect/>
          </a:stretch>
        </p:blipFill>
        <p:spPr bwMode="auto">
          <a:xfrm>
            <a:off x="5791200" y="1524000"/>
            <a:ext cx="2863273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C:\Users\1\Desktop\лошадь\IMG_2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8100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5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5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ownloads\ac2f7348c8b44983edfac69e0f4020fd_0_400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1752600" cy="47244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Picture 6" descr="C:\Users\1\Desktop\лошадь\IMG_2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9792">
            <a:off x="1829110" y="1083593"/>
            <a:ext cx="3429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C:\Users\1\Desktop\лошадь\IMG_2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505200"/>
            <a:ext cx="3813592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Users\1\Desktop\лошадь\IMG_2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52400"/>
            <a:ext cx="28194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38200" y="5934670"/>
            <a:ext cx="7719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знает вся моя СЕМЬЯ»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228600"/>
            <a:ext cx="3237553" cy="92333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«Знаю Я-</a:t>
            </a: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ДД\IMG_2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28600"/>
            <a:ext cx="3465635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HeroicExtreme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3" name="Picture 5" descr="C:\Users\1\Desktop\ПДД\IMG_2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267200"/>
            <a:ext cx="3429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Top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2" name="Picture 4" descr="C:\Users\1\Desktop\ПДД\IMG_2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6576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Top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6" descr="C:\Users\1\Desktop\ПДД\IMG_2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981200"/>
            <a:ext cx="30480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1" name="Picture 3" descr="C:\Users\1\Desktop\ПДД\IMG_2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3429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Top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66800" y="6019800"/>
            <a:ext cx="69321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Встреча с сотрудниками полиции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ПДД\IMG_2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0091">
            <a:off x="2050646" y="3448747"/>
            <a:ext cx="4193950" cy="3081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1\Desktop\ПДД\IMG_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230">
            <a:off x="393878" y="287202"/>
            <a:ext cx="3934029" cy="3180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1\Desktop\ПДД\IMG_2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7612">
            <a:off x="4383986" y="446525"/>
            <a:ext cx="4066762" cy="3090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1\Downloads\hello_html_m1495e28.png"/>
          <p:cNvPicPr>
            <a:picLocks noChangeAspect="1" noChangeArrowheads="1"/>
          </p:cNvPicPr>
          <p:nvPr/>
        </p:nvPicPr>
        <p:blipFill>
          <a:blip r:embed="rId5"/>
          <a:srcRect l="9111" t="7373" r="3827" b="4147"/>
          <a:stretch>
            <a:fillRect/>
          </a:stretch>
        </p:blipFill>
        <p:spPr bwMode="auto">
          <a:xfrm>
            <a:off x="5867400" y="2286000"/>
            <a:ext cx="3276600" cy="4572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Picture 2" descr="C:\Users\1\Downloads\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1666009" cy="28194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90600" y="5715000"/>
            <a:ext cx="6346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Безопасный маршрут!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ЮПИД\IMG_2485.JPG"/>
          <p:cNvPicPr>
            <a:picLocks noChangeAspect="1" noChangeArrowheads="1"/>
          </p:cNvPicPr>
          <p:nvPr/>
        </p:nvPicPr>
        <p:blipFill>
          <a:blip r:embed="rId2" cstate="print"/>
          <a:srcRect l="4848"/>
          <a:stretch>
            <a:fillRect/>
          </a:stretch>
        </p:blipFill>
        <p:spPr bwMode="auto">
          <a:xfrm>
            <a:off x="304800" y="228600"/>
            <a:ext cx="8440882" cy="640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33600" y="-152400"/>
            <a:ext cx="49436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Ю   П   И   Д</a:t>
            </a:r>
            <a:endParaRPr lang="ru-RU" sz="66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3000" y="5562600"/>
            <a:ext cx="6936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«Свет</a:t>
            </a:r>
            <a:r>
              <a:rPr lang="ru-RU" sz="5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офорч</a:t>
            </a:r>
            <a:r>
              <a:rPr lang="ru-RU" sz="5400" b="1" cap="all" spc="0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ики»</a:t>
            </a:r>
            <a:endParaRPr lang="ru-RU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12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F:\ЮПИД\IMG_2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8855">
            <a:off x="443940" y="1629559"/>
            <a:ext cx="3429000" cy="398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2291" name="Picture 3" descr="F:\ЮПИД\IMG_2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4438">
            <a:off x="4757209" y="3516204"/>
            <a:ext cx="4076700" cy="32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914400" y="4495800"/>
            <a:ext cx="7188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Автогородок</a:t>
            </a:r>
            <a:endParaRPr lang="ru-RU" sz="4000" b="1" cap="all" spc="0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4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«В </a:t>
            </a:r>
            <a:r>
              <a:rPr lang="ru-RU" sz="4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гоСтях</a:t>
            </a:r>
            <a:r>
              <a:rPr lang="ru-RU" sz="4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у светофора» </a:t>
            </a:r>
            <a:endParaRPr lang="ru-RU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2" name="Picture 4" descr="F:\ЮПИД\IMG_2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4472">
            <a:off x="4330176" y="318699"/>
            <a:ext cx="4076700" cy="289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slow"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лошадь\IMG_2360.JPG"/>
          <p:cNvPicPr>
            <a:picLocks noChangeAspect="1" noChangeArrowheads="1"/>
          </p:cNvPicPr>
          <p:nvPr/>
        </p:nvPicPr>
        <p:blipFill>
          <a:blip r:embed="rId2" cstate="print"/>
          <a:srcRect l="29060" t="7692" r="14530" b="2564"/>
          <a:stretch>
            <a:fillRect/>
          </a:stretch>
        </p:blipFill>
        <p:spPr bwMode="auto">
          <a:xfrm>
            <a:off x="5029200" y="3200400"/>
            <a:ext cx="3048000" cy="323272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4" name="Picture 2" descr="F:\ЮПИД\IMG_2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3886200" cy="407595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609600" y="4724400"/>
            <a:ext cx="81919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дороге не играй!</a:t>
            </a: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ПДД Соблюдай!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387" name="Picture 3" descr="C:\Users\1\Desktop\лошадь\IMG_2353.JPG"/>
          <p:cNvPicPr>
            <a:picLocks noChangeAspect="1" noChangeArrowheads="1"/>
          </p:cNvPicPr>
          <p:nvPr/>
        </p:nvPicPr>
        <p:blipFill>
          <a:blip r:embed="rId4" cstate="print"/>
          <a:srcRect l="13636" t="20455" r="31818" b="6818"/>
          <a:stretch>
            <a:fillRect/>
          </a:stretch>
        </p:blipFill>
        <p:spPr bwMode="auto">
          <a:xfrm rot="21113136">
            <a:off x="5122259" y="193880"/>
            <a:ext cx="2932019" cy="26062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" dur="1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4" dur="1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ЮПИД\IMG_2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900" y="3429000"/>
            <a:ext cx="4572000" cy="304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66800" y="304800"/>
            <a:ext cx="7049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ПДД разъясняли-</a:t>
            </a:r>
            <a:endParaRPr lang="ru-RU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5715000"/>
            <a:ext cx="7432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памятки вручали</a:t>
            </a:r>
            <a:endParaRPr lang="ru-RU" sz="5400" b="1" cap="all" spc="0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4" name="Picture 2" descr="F:\ЮПИД\IMG_2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724400" cy="35433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 spd="slow" advClick="0" advTm="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садик фот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381000"/>
            <a:ext cx="8636000" cy="636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14400" y="533400"/>
            <a:ext cx="756130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Презентацию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на тему: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«ПДД. Интеграция. Безопасность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рамках реализации региональной программы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«Приключения Светофора»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система работы по предупреждению детского дорожно-транспортного травматизма в ДОУ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 advClick="0" advTm="2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Лучшей оценкой наших усилий-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стали положительные отзывы родителей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MVI_2524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228600"/>
            <a:ext cx="8382000" cy="54864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446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" y="621166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Желаю всем безопасных дорог!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31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Мищенко З.П. ПДД старшая группа\IMG_2292.JPG"/>
          <p:cNvPicPr>
            <a:picLocks noChangeAspect="1" noChangeArrowheads="1"/>
          </p:cNvPicPr>
          <p:nvPr/>
        </p:nvPicPr>
        <p:blipFill>
          <a:blip r:embed="rId3" cstate="print"/>
          <a:srcRect l="7359" r="5195"/>
          <a:stretch>
            <a:fillRect/>
          </a:stretch>
        </p:blipFill>
        <p:spPr bwMode="auto">
          <a:xfrm>
            <a:off x="228600" y="152400"/>
            <a:ext cx="8534400" cy="662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04800" y="5943600"/>
            <a:ext cx="8610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«Веселый </a:t>
            </a:r>
            <a:r>
              <a:rPr lang="ru-RU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светоф</a:t>
            </a:r>
            <a:r>
              <a:rPr lang="ru-RU" sz="40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орчик</a:t>
            </a:r>
            <a:r>
              <a:rPr lang="ru-RU" sz="40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0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окладова Л.П. ПДД младшая группа\IMG_2260.JPG"/>
          <p:cNvPicPr>
            <a:picLocks noChangeAspect="1" noChangeArrowheads="1"/>
          </p:cNvPicPr>
          <p:nvPr/>
        </p:nvPicPr>
        <p:blipFill>
          <a:blip r:embed="rId3" cstate="print"/>
          <a:srcRect l="11321"/>
          <a:stretch>
            <a:fillRect/>
          </a:stretch>
        </p:blipFill>
        <p:spPr bwMode="auto">
          <a:xfrm>
            <a:off x="304800" y="304800"/>
            <a:ext cx="8458200" cy="62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219200" y="5638800"/>
            <a:ext cx="6817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ru-RU" sz="54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а»</a:t>
            </a:r>
            <a:endParaRPr lang="ru-RU" sz="5400" b="1" cap="none" spc="0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3390"/>
            <a:ext cx="8760580" cy="659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\Desktop\лошадь\IMG_2338.JPG"/>
          <p:cNvPicPr>
            <a:picLocks noChangeAspect="1" noChangeArrowheads="1"/>
          </p:cNvPicPr>
          <p:nvPr/>
        </p:nvPicPr>
        <p:blipFill>
          <a:blip r:embed="rId3" cstate="print"/>
          <a:srcRect t="11585" b="6227"/>
          <a:stretch>
            <a:fillRect/>
          </a:stretch>
        </p:blipFill>
        <p:spPr bwMode="auto">
          <a:xfrm rot="5933055">
            <a:off x="5484639" y="858919"/>
            <a:ext cx="3111053" cy="250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\Desktop\Покладова Л.П. ПДД младшая группа\IMG_2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9608">
            <a:off x="680740" y="667085"/>
            <a:ext cx="3864701" cy="282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" y="5349895"/>
            <a:ext cx="82296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безопасности 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дорожного</a:t>
            </a:r>
            <a:r>
              <a:rPr lang="ru-RU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движения</a:t>
            </a:r>
            <a:endParaRPr lang="ru-RU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8" name="Picture 6" descr="C:\Users\1\Desktop\лошадь\IMG_1043.JPG"/>
          <p:cNvPicPr>
            <a:picLocks noChangeAspect="1" noChangeArrowheads="1"/>
          </p:cNvPicPr>
          <p:nvPr/>
        </p:nvPicPr>
        <p:blipFill>
          <a:blip r:embed="rId5" cstate="print"/>
          <a:srcRect l="4332" r="40433" b="3730"/>
          <a:stretch>
            <a:fillRect/>
          </a:stretch>
        </p:blipFill>
        <p:spPr bwMode="auto">
          <a:xfrm>
            <a:off x="2895600" y="2971800"/>
            <a:ext cx="3276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1\Desktop\Покладова Л.П. ПДД младшая группа\IMG_2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5045">
            <a:off x="452926" y="3022765"/>
            <a:ext cx="4067844" cy="336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1\Desktop\Покладова Л.П. ПДД младшая группа\IMG_2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6436">
            <a:off x="3501628" y="1225014"/>
            <a:ext cx="3712989" cy="319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00400" y="5715000"/>
            <a:ext cx="2671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Беседы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 descr="C:\Users\1\Desktop\Мищенко З.П. ПДД старшая группа\IMG_2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3124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ownloads\clip_image002.gif"/>
          <p:cNvPicPr>
            <a:picLocks noChangeAspect="1" noChangeArrowheads="1"/>
          </p:cNvPicPr>
          <p:nvPr/>
        </p:nvPicPr>
        <p:blipFill>
          <a:blip r:embed="rId5"/>
          <a:srcRect l="7648" r="6926"/>
          <a:stretch>
            <a:fillRect/>
          </a:stretch>
        </p:blipFill>
        <p:spPr bwMode="auto">
          <a:xfrm>
            <a:off x="6324600" y="381000"/>
            <a:ext cx="2819400" cy="6477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 advClick="0" advTm="1000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Мищенко З.П. ПДД старшая группа\IMG_2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858756">
            <a:off x="5326639" y="2904248"/>
            <a:ext cx="3422044" cy="3788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C:\Users\1\Desktop\Мищенко З.П. ПДД старшая группа\IMG_2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82103">
            <a:off x="786933" y="110936"/>
            <a:ext cx="3124200" cy="3276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 rot="20694253">
            <a:off x="62461" y="568651"/>
            <a:ext cx="45096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«Правила дорожные-</a:t>
            </a:r>
          </a:p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правила надежные» 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411550">
            <a:off x="5052654" y="5246370"/>
            <a:ext cx="42112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«Светофор –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друг пешехода»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124" name="Picture 4" descr="C:\Users\1\Desktop\Мищенко З.П. ПДД старшая группа\IMG_2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58822"/>
            <a:ext cx="4038600" cy="2841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5" name="Picture 5" descr="C:\Users\1\Desktop\Мищенко З.П. ПДД старшая группа\IMG_2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525039">
            <a:off x="4914900" y="266700"/>
            <a:ext cx="3505200" cy="3276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Мищенко З.П. ПДД старшая группа\IMG_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28600"/>
            <a:ext cx="5029200" cy="3505200"/>
          </a:xfrm>
          <a:prstGeom prst="rect">
            <a:avLst/>
          </a:prstGeom>
          <a:noFill/>
        </p:spPr>
      </p:pic>
      <p:pic>
        <p:nvPicPr>
          <p:cNvPr id="1026" name="Picture 2" descr="C:\Users\1\Desktop\Мищенко З.П. ПДД старшая группа\IMG_2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971800"/>
            <a:ext cx="49149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 rot="20867972">
            <a:off x="3365006" y="5378286"/>
            <a:ext cx="55427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Дидактические игры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685800"/>
            <a:ext cx="27431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«Подбери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дорожный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Знак»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Мищенко З.П. ПДД старшая группа\IMG_2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28600" y="914400"/>
            <a:ext cx="3657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1\Desktop\Мищенко З.П. ПДД старшая группа\IMG_2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988341" y="869661"/>
            <a:ext cx="3389162" cy="225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1\Desktop\Мищенко З.П. ПДД старшая группа\IMG_2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38500" y="266700"/>
            <a:ext cx="26670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1\Desktop\Мищенко З.П. ПДД старшая группа\IMG_2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124200"/>
            <a:ext cx="3390900" cy="226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295400" y="5638800"/>
            <a:ext cx="68986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Уступи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дорогу 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пешеходу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</p:cSld>
  <p:clrMapOvr>
    <a:masterClrMapping/>
  </p:clrMapOvr>
  <p:transition spd="slow" advClick="0" advTm="2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1099</TotalTime>
  <Words>161</Words>
  <PresentationFormat>Экран (4:3)</PresentationFormat>
  <Paragraphs>50</Paragraphs>
  <Slides>21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113</cp:revision>
  <dcterms:created xsi:type="dcterms:W3CDTF">2017-10-09T12:14:40Z</dcterms:created>
  <dcterms:modified xsi:type="dcterms:W3CDTF">2017-10-12T14:18:28Z</dcterms:modified>
</cp:coreProperties>
</file>