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56" r:id="rId2"/>
    <p:sldId id="270" r:id="rId3"/>
    <p:sldId id="267" r:id="rId4"/>
    <p:sldId id="259" r:id="rId5"/>
    <p:sldId id="271" r:id="rId6"/>
    <p:sldId id="277" r:id="rId7"/>
    <p:sldId id="273" r:id="rId8"/>
    <p:sldId id="278" r:id="rId9"/>
    <p:sldId id="272" r:id="rId10"/>
    <p:sldId id="283" r:id="rId11"/>
    <p:sldId id="279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1" r:id="rId21"/>
    <p:sldId id="290" r:id="rId22"/>
    <p:sldId id="26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Georgia" pitchFamily="18" charset="0"/>
              </a:rPr>
              <a:t>х.Крюково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«Зернышко»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конфликты. Умеет выражать и отстаивать свою позицию по разным вопросам.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Способен сотрудничать и выполнять как лидерские, так и исполнительские функции в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Понимает, что все люди равны вне зависимости от их социального происхождения, этнической принадлежности, религиозных и других верований, их физических и психических особенностей.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Проявляет </a:t>
            </a:r>
            <a:r>
              <a:rPr lang="ru-RU" sz="1300" b="1" dirty="0" err="1" smtClean="0"/>
              <a:t>эмпатию</a:t>
            </a:r>
            <a:r>
              <a:rPr lang="ru-RU" sz="1300" b="1" dirty="0" smtClean="0"/>
              <a:t> по отношению к другим людям, готовность прийти на помощь тем, кто в этом нуждается.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Проявляет умение слышать других и стремление быть понятым другими.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Ребенок обладает развитым воображением, которое реализуется в разных видах деятельности, и прежде всего в игре; владеет разными формами и видами игры, различает условную и реальную ситуации; умеет подчиняться разным правилам и социальным нормам. Умеет распознавать различные ситуации и адекватно их оценивать.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>
                <a:solidFill>
                  <a:srgbClr val="0070C0"/>
                </a:solidFill>
              </a:rPr>
              <a:t>Ребенок достаточно хорошо владеет устной речью, может выражать свои мысли и желания, использовать речь для выражения своих мыслей, чувств и желаний, построения речевого высказывания в ситуации общения, выделять звуки в словах, у ребенка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rgbClr val="0070C0"/>
                </a:solidFill>
              </a:rPr>
              <a:t>      складываются предпосылки грамотности.</a:t>
            </a:r>
          </a:p>
          <a:p>
            <a:pPr lvl="0" algn="just">
              <a:spcBef>
                <a:spcPts val="0"/>
              </a:spcBef>
            </a:pPr>
            <a:r>
              <a:rPr lang="ru-RU" sz="1300" b="1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ими.</a:t>
            </a:r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072494" cy="6143668"/>
          </a:xfrm>
        </p:spPr>
        <p:txBody>
          <a:bodyPr>
            <a:normAutofit fontScale="550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навыки личной гигиены.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Проявляет ответственность за начатое дело.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Открыт новому, то есть проявляет желание узнавать новое, самостоятельно добывать новые знания; положительно относится к обучению в школе.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уважение к жизни (в различных ее формах) и заботу об окружающей среде.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Эмоционально отзывается на красоту окружающего мира, произведения народного и профессионального искусства (музыку, танцы, театральную деятельность, изобразительную деятельность и т. д.).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Проявляет патриотические чувства, ощущает гордость за свою страну, ее достижения, имеет представление о ее географическом разнообразии, многонациональности, важнейших исторических событиях.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первичные представления о себе, семье, традиционных семейных ценностях, включая традиционные </a:t>
            </a:r>
            <a:r>
              <a:rPr lang="ru-RU" sz="2700" b="1" dirty="0" err="1" smtClean="0"/>
              <a:t>гендерные</a:t>
            </a:r>
            <a:r>
              <a:rPr lang="ru-RU" sz="2700" b="1" dirty="0" smtClean="0"/>
              <a:t> ориентации, проявляет уважение к своему и противоположному полу.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>
                <a:solidFill>
                  <a:srgbClr val="0070C0"/>
                </a:solidFill>
              </a:rPr>
              <a:t>Соблюдает элементарные общепринятые нормы, имеет первичные ценностные представления о том, «что такое хорошо и что такое плохо», стремится поступать хорошо; проявляет уважение к старшим и заботу о младших.</a:t>
            </a:r>
          </a:p>
          <a:p>
            <a:pPr lvl="0" algn="just">
              <a:spcBef>
                <a:spcPts val="0"/>
              </a:spcBef>
            </a:pPr>
            <a:r>
              <a:rPr lang="ru-RU" sz="2700" b="1" dirty="0" smtClean="0"/>
              <a:t>Имеет начальные представления о здоровом образе жизни. Воспринимает здоровый образ жизни как ценность.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Социализация, развитие общения, нравственное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Ребёнок в семье и сообществе, патриотическое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Самообслуживание, самостоятельность, 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безопасности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интереса и любви к чтению, развитие литературной речи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Практическое овладение воспитанниками нормами речи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людях</a:t>
            </a:r>
          </a:p>
          <a:p>
            <a:pPr algn="just"/>
            <a:r>
              <a:rPr lang="ru-RU" sz="1200" dirty="0" smtClean="0"/>
              <a:t>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о многообразии стран и народов мира</a:t>
            </a:r>
          </a:p>
          <a:p>
            <a:pPr algn="just"/>
            <a:r>
              <a:rPr lang="ru-RU" sz="1200" dirty="0" smtClean="0"/>
              <a:t>Формирование первичных представлений об особенностях природы</a:t>
            </a:r>
          </a:p>
          <a:p>
            <a:pPr algn="just"/>
            <a:r>
              <a:rPr lang="ru-RU" sz="1200" b="1" dirty="0" smtClean="0"/>
              <a:t>Основные 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</a:t>
            </a:r>
            <a:r>
              <a:rPr lang="ru-RU" sz="1200" i="1" dirty="0" err="1" smtClean="0"/>
              <a:t>социокультурным</a:t>
            </a:r>
            <a:r>
              <a:rPr lang="ru-RU" sz="1200" i="1" dirty="0" smtClean="0"/>
              <a:t> ценностям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 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r"/>
            <a:r>
              <a:rPr lang="ru-RU" sz="2300" dirty="0" smtClean="0"/>
              <a:t>Полное название: </a:t>
            </a:r>
            <a:r>
              <a:rPr lang="ru-RU" sz="2300" b="1" dirty="0" smtClean="0"/>
              <a:t>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«Зернышко». </a:t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ДОО </a:t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2018-2021гг.</a:t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1 до 7 лет.</a:t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ООП апрель 2016\титульный ООП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356"/>
            <a:ext cx="3936694" cy="5396487"/>
          </a:xfrm>
          <a:prstGeom prst="rect">
            <a:avLst/>
          </a:prstGeom>
          <a:ln w="28575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785794"/>
          <a:ext cx="3724152" cy="5261495"/>
        </p:xfrm>
        <a:graphic>
          <a:graphicData uri="http://schemas.openxmlformats.org/presentationml/2006/ole">
            <p:oleObj spid="_x0000_s1026" name="PDF" r:id="rId4" imgW="0" imgH="0" progId="FoxitReader.Document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 основного здания:</a:t>
            </a:r>
            <a:r>
              <a:rPr lang="ru-RU" dirty="0" smtClean="0"/>
              <a:t> 346950 Ростовская область Куйбышевский район х.Крюково ул.Октябрьская ,34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(86348)39-1-45.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zerno4444@yandex.ru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b="1" dirty="0" smtClean="0"/>
              <a:t>Информационный сайт ДОУ: </a:t>
            </a:r>
            <a:r>
              <a:rPr lang="en-US" b="1" u="sng" dirty="0" smtClean="0">
                <a:solidFill>
                  <a:schemeClr val="accent1"/>
                </a:solidFill>
              </a:rPr>
              <a:t>http://zernishko.kuib-obr.ru/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229600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4" name="Picture 9" descr="i?id=468950311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00496" y="4000504"/>
            <a:ext cx="1061896" cy="123506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формирование предпосылок к учебной деятельности, обеспечение 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214422"/>
            <a:ext cx="8501122" cy="537381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охрана и укрепление физического и психического здоровья детей, их эмоционального благополучия;</a:t>
            </a:r>
            <a:endParaRPr lang="ru-RU" sz="1800" dirty="0" smtClean="0"/>
          </a:p>
          <a:p>
            <a:pPr lvl="0"/>
            <a:r>
              <a:rPr lang="ru-RU" dirty="0" smtClean="0"/>
              <a:t>развитие начальной социализации детей в процессе усвоения ими норм и ценностей, принятых в обществе, приобщения их к миру культуры, становление социально значимых качеств личности;</a:t>
            </a:r>
            <a:endParaRPr lang="ru-RU" sz="1800" dirty="0" smtClean="0"/>
          </a:p>
          <a:p>
            <a:pPr lvl="0"/>
            <a:r>
              <a:rPr lang="ru-RU" dirty="0" smtClean="0"/>
              <a:t>обеспечение равных возможностей для полноценного развития каждого воспитанника в период дошкольного детства независимо от пола, социального статуса, психофизиологических и других особенностей;</a:t>
            </a:r>
            <a:endParaRPr lang="ru-RU" sz="1800" dirty="0" smtClean="0"/>
          </a:p>
          <a:p>
            <a:pPr lvl="0"/>
            <a:r>
              <a:rPr lang="ru-RU" dirty="0" smtClean="0"/>
              <a:t>обеспечение преемственности целей, задач и содержания дошкольного образования, реализуемых в разных возрастных группах, обеспечение преемственности основных образовательных программ  дошкольного и начального общего образования;</a:t>
            </a:r>
            <a:endParaRPr lang="ru-RU" sz="1800" dirty="0" smtClean="0"/>
          </a:p>
          <a:p>
            <a:pPr lvl="0"/>
            <a:r>
              <a:rPr lang="ru-RU" dirty="0" smtClean="0"/>
              <a:t>создание благоприятных условий для развития способностей и творческого потенциала каждого ребёнка как субъекта отношений с самим собой, другими детьми, взрослыми и миром;  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коммуникативной культуры и социальной активности дошкольника, способности к личностно-социальным коммуникациям;</a:t>
            </a:r>
            <a:endParaRPr lang="ru-RU" sz="1800" dirty="0" smtClean="0"/>
          </a:p>
          <a:p>
            <a:pPr lvl="0"/>
            <a:r>
              <a:rPr lang="ru-RU" dirty="0" smtClean="0"/>
              <a:t>объединение обучения и воспитания в целостный образовательный процесс на основе 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 и принятых в обществе правил и норм поведения в интересах человека, семьи, общества;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общей культуры личности детей: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  <a:endParaRPr lang="ru-RU" sz="1800" dirty="0" smtClean="0"/>
          </a:p>
          <a:p>
            <a:pPr lvl="0"/>
            <a:r>
              <a:rPr lang="ru-RU" dirty="0" smtClean="0"/>
              <a:t>формирование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возрастным, индивидуальным  особенностям детей;</a:t>
            </a:r>
            <a:endParaRPr lang="ru-RU" sz="1800" dirty="0" smtClean="0"/>
          </a:p>
          <a:p>
            <a:pPr lvl="0"/>
            <a:r>
              <a:rPr lang="ru-RU" dirty="0" smtClean="0"/>
              <a:t>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lang="ru-RU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одной  части: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6"/>
            <a:ext cx="7643866" cy="364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5310000"/>
            <a:ext cx="1548000" cy="111939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</a:t>
            </a:r>
            <a:r>
              <a:rPr lang="ru-RU" b="1" dirty="0" smtClean="0"/>
              <a:t> р</a:t>
            </a:r>
            <a:r>
              <a:rPr lang="ru-RU" dirty="0" smtClean="0"/>
              <a:t>азвивающее оценивание качества образовательной деятельности по Программе,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572560" cy="571501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 проявляет навыки опрятности.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Проявляет отрицательное отношение к грубости, жадности.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группе)); имеет первичные представления об элементарных правилах поведения в детском саду, дома, на улице и старается соблюдать их.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игрушек. Речь становится полноценным средством общения с другими детьми.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Умеет играть рядом со сверстниками, не мешая им. Проявляет интерес к совместным играм небольшими группами.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Проявляет интерес к окружающему миру природы, с интересом участвует в сезонных наблюдениях.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 пониманием следит за действиями героев кукольного театра; проявляет желание участвовать в театрализованных и сюжетно-ролевых играх.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 Проявляет интерес к продуктивной деятельности (рисование, лепка, конструирование, аппликация).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671</TotalTime>
  <Words>2475</Words>
  <Application>Microsoft Office PowerPoint</Application>
  <PresentationFormat>Экран (4:3)</PresentationFormat>
  <Paragraphs>217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Эркер</vt:lpstr>
      <vt:lpstr>Unknown</vt:lpstr>
      <vt:lpstr>   Краткая презентация основной образовательной программы дошкольного образования  х.Крюково </vt:lpstr>
      <vt:lpstr>Полное название: Основная образовательная программа дошкольной образовательной организации: муниципального бюджетного дошкольного образовательного учреждения детский сад «Зернышко».  Сокращённое название:  ООП ДОО  Срок реализации:  2018-2021гг. Ориентирована на детей в возрасте от 1 до 7 лет. </vt:lpstr>
      <vt:lpstr> 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Слайд 11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Зернышко</cp:lastModifiedBy>
  <cp:revision>136</cp:revision>
  <dcterms:created xsi:type="dcterms:W3CDTF">2013-12-24T12:41:12Z</dcterms:created>
  <dcterms:modified xsi:type="dcterms:W3CDTF">2018-11-26T11:13:21Z</dcterms:modified>
</cp:coreProperties>
</file>